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67" r:id="rId4"/>
    <p:sldId id="262" r:id="rId5"/>
    <p:sldId id="263" r:id="rId6"/>
    <p:sldId id="264" r:id="rId7"/>
    <p:sldId id="265" r:id="rId8"/>
    <p:sldId id="266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D5AA-509E-488A-BF3F-2140082214B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373C-F5AE-4690-A027-2A0227415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406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D5AA-509E-488A-BF3F-2140082214B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373C-F5AE-4690-A027-2A0227415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18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D5AA-509E-488A-BF3F-2140082214B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373C-F5AE-4690-A027-2A0227415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96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D5AA-509E-488A-BF3F-2140082214B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373C-F5AE-4690-A027-2A0227415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75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D5AA-509E-488A-BF3F-2140082214B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373C-F5AE-4690-A027-2A0227415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6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D5AA-509E-488A-BF3F-2140082214B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373C-F5AE-4690-A027-2A0227415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23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D5AA-509E-488A-BF3F-2140082214B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373C-F5AE-4690-A027-2A0227415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35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D5AA-509E-488A-BF3F-2140082214B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373C-F5AE-4690-A027-2A0227415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89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D5AA-509E-488A-BF3F-2140082214B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373C-F5AE-4690-A027-2A0227415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80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D5AA-509E-488A-BF3F-2140082214B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373C-F5AE-4690-A027-2A0227415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46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D5AA-509E-488A-BF3F-2140082214B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373C-F5AE-4690-A027-2A0227415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33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CD5AA-509E-488A-BF3F-2140082214B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8373C-F5AE-4690-A027-2A0227415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02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ặng bạn bộ sưu tập hình ảnh con gấu dễ thương, đẹp nhất thế giới - GIÚP BẠ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3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Gấu Gầm Gừ ♫ Tiếng Động Vật Hoang Dã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62290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7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41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19 bài văn Tả con thỏ lớp 4 hay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iếng thỏ kêu gọi bầy - hiệu ứng âm thanh chủa những chú th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0832" y="6381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5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5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ruyện : Bác Gấu Đen và hai chú th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ruyện : Bác Gấu Đen và hai chú th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Bác Gấu Đen Và Hai Chú Th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52"/>
            <a:ext cx="9144000" cy="680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77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ảnh Nền Sơn Thiết Kế Nền Mưa Dễ Thương, Sơn Thiết Kế Nền Mưa Dễ Thương  Vector Nền Và Tập Tin Tải về Miễn Phí |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906" cy="684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s2daytuesday | Rain gif, Gif background, Aesthetic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989394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EAR Nibbles - Our Story • Rumpus Animation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796" y="819772"/>
            <a:ext cx="5509492" cy="550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69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ình ảnh Đáng Yêu Phim Hoạt Hình Ngôi Nhà Nhỏ Nhà ở PNG , Gió Phẳng, Phim  Hoạt Hình, Ngôi Nhà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3" b="18328"/>
          <a:stretch/>
        </p:blipFill>
        <p:spPr bwMode="auto">
          <a:xfrm>
            <a:off x="1" y="0"/>
            <a:ext cx="9144000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BEAR Nibbles - Our Story • Rumpus Animation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95184"/>
            <a:ext cx="5760640" cy="666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ute Rabbit Cartoon Isolated On White Stock Vector (Royalty Free)  1051859981 | Shutterstock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295" r="9078" b="42844"/>
          <a:stretch/>
        </p:blipFill>
        <p:spPr bwMode="auto">
          <a:xfrm>
            <a:off x="2195736" y="1988840"/>
            <a:ext cx="2239100" cy="258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26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ute Cartoon House Isolated on a White Background. Vector Illustration.  Stock Vector - Illustration of real, business: 16312495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t="6964" r="7756" b="8726"/>
          <a:stretch/>
        </p:blipFill>
        <p:spPr bwMode="auto">
          <a:xfrm>
            <a:off x="0" y="188640"/>
            <a:ext cx="9023698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EAR Nibbles - Our Story • Rumpus Animation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664" y="620688"/>
            <a:ext cx="6408712" cy="702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unny Gif Transparent posted by Ethan Sell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065" y="2708920"/>
            <a:ext cx="3118554" cy="429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38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12,189 Inside House Cartoon Stock Illustrations, Cliparts and Royalty Free  Inside House Cartoon Vect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EAR Nibbles - Our Story • Rumpus Animation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25624"/>
            <a:ext cx="6408712" cy="702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Bunny Gif Transparent posted by Ethan Sell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94" y="2420888"/>
            <a:ext cx="3118554" cy="429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A Piece of Cake on the Plate Stock Vector - Illustration of food, cartoon:  12783539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4" descr="A Piece of Cake on the Plate Stock Vector - Illustration of food, cartoon:  12783539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378" y="4869160"/>
            <a:ext cx="1400470" cy="89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17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A Piece of Cake on the Plate Stock Vector - Illustration of food, cartoon:  12783539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4" descr="12,189 Inside House Cartoon Stock Illustrations, Cliparts and Royalty Free  Inside House Cartoon Vect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EAR Nibbles - Our Story • Rumpus Animation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25624"/>
            <a:ext cx="6408712" cy="702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Bunny Gif Transparent posted by Ethan Sell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14992"/>
            <a:ext cx="3118554" cy="429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appy Dance Sticker by Canticos World for iOS &amp; Android | GIPHY | Cute gif,  Giphy, Cartoon wallpaper iphone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AB8677"/>
              </a:clrFrom>
              <a:clrTo>
                <a:srgbClr val="AB867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979" y="2350022"/>
            <a:ext cx="4572000" cy="450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79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0</Words>
  <Application>Microsoft Office PowerPoint</Application>
  <PresentationFormat>On-screen Show (4:3)</PresentationFormat>
  <Paragraphs>0</Paragraphs>
  <Slides>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ismail - [2010]</cp:lastModifiedBy>
  <cp:revision>27</cp:revision>
  <dcterms:created xsi:type="dcterms:W3CDTF">2022-09-26T13:44:48Z</dcterms:created>
  <dcterms:modified xsi:type="dcterms:W3CDTF">2022-10-12T14:21:11Z</dcterms:modified>
</cp:coreProperties>
</file>